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74" r:id="rId14"/>
    <p:sldId id="268" r:id="rId15"/>
    <p:sldId id="269" r:id="rId16"/>
    <p:sldId id="270" r:id="rId17"/>
    <p:sldId id="271" r:id="rId18"/>
    <p:sldId id="272" r:id="rId19"/>
    <p:sldId id="275" r:id="rId20"/>
    <p:sldId id="2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F10168A2-4707-45D9-9370-AD3F4B0BCCF3}">
          <p14:sldIdLst>
            <p14:sldId id="256"/>
            <p14:sldId id="257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limp-history.ru/node/381/sports" TargetMode="External"/><Relationship Id="rId2" Type="http://schemas.openxmlformats.org/officeDocument/2006/relationships/hyperlink" Target="http://www.sochi2014.com/biatl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Виды спорта зимней олимпиады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Выполнил ученик 9 класса </a:t>
            </a:r>
            <a:endParaRPr lang="en-US" dirty="0" smtClean="0"/>
          </a:p>
          <a:p>
            <a:r>
              <a:rPr lang="ru-RU" dirty="0" smtClean="0"/>
              <a:t>МБОУ «СОШ с.Анастасьино Калининского района Саратовской области»</a:t>
            </a:r>
            <a:endParaRPr lang="en-US" dirty="0" smtClean="0"/>
          </a:p>
          <a:p>
            <a:r>
              <a:rPr lang="ru-RU" dirty="0" smtClean="0"/>
              <a:t> Белов Виктор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05376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-23677"/>
            <a:ext cx="8229600" cy="38847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ФИГУРНОЕ КАТАНИЕ.</a:t>
            </a:r>
          </a:p>
          <a:p>
            <a:pPr>
              <a:buNone/>
            </a:pPr>
            <a:r>
              <a:rPr lang="ru-RU" dirty="0" smtClean="0"/>
              <a:t>Фигурное </a:t>
            </a:r>
            <a:r>
              <a:rPr lang="ru-RU" dirty="0"/>
              <a:t>катание на коньках является старейшей дисциплиной в программе Олимпийских игр. Еще в 1908 году соревнования фигуристов впервые были включены в программу Олимпийских игр в Лондоне, а в 1920 году – в программу Олимпиады в Антверпене. Начиная с Олимпийских игр 1924 года в Париже, одиночное и парное фигурное катание прочно вошло в программу Олимпийских игр.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89040"/>
            <a:ext cx="2915816" cy="291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435156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7644" y="1"/>
            <a:ext cx="8229600" cy="30689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ПРЫЖКИ.</a:t>
            </a:r>
          </a:p>
          <a:p>
            <a:pPr>
              <a:buNone/>
            </a:pPr>
            <a:r>
              <a:rPr lang="ru-RU" dirty="0" smtClean="0"/>
              <a:t>Прыжки </a:t>
            </a:r>
            <a:r>
              <a:rPr lang="ru-RU" dirty="0"/>
              <a:t>на лыжах с трамплина входят в программу Олимпийских игр с 1924 года, когда в </a:t>
            </a:r>
            <a:r>
              <a:rPr lang="ru-RU" dirty="0" err="1"/>
              <a:t>Шамони</a:t>
            </a:r>
            <a:r>
              <a:rPr lang="ru-RU" dirty="0"/>
              <a:t> состоялись первые в мировой истории Олимпийские зимние игры. Прыжки с большого трамплина были включены в программу олимпийских соревнований в 1964 году на Играх в Инсбруке.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08920"/>
            <a:ext cx="3923928" cy="392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547217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3849216" cy="3849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91880" y="332656"/>
            <a:ext cx="5194920" cy="5763344"/>
          </a:xfrm>
        </p:spPr>
        <p:txBody>
          <a:bodyPr/>
          <a:lstStyle/>
          <a:p>
            <a:pPr>
              <a:buNone/>
            </a:pPr>
            <a:r>
              <a:rPr lang="ru-RU" dirty="0"/>
              <a:t>На I Олимпийских зимних играх в </a:t>
            </a:r>
            <a:r>
              <a:rPr lang="ru-RU" dirty="0" err="1"/>
              <a:t>Шамони</a:t>
            </a:r>
            <a:r>
              <a:rPr lang="ru-RU" dirty="0"/>
              <a:t> (Франция) в 1924 г. в олимпийскую программу вошли лыжные гонки для мужчин на дистанциях 18 и 50 км.</a:t>
            </a:r>
          </a:p>
        </p:txBody>
      </p:sp>
    </p:spTree>
    <p:extLst>
      <p:ext uri="{BB962C8B-B14F-4D97-AF65-F5344CB8AC3E}">
        <p14:creationId xmlns="" xmlns:p14="http://schemas.microsoft.com/office/powerpoint/2010/main" val="22343043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23928" y="332656"/>
            <a:ext cx="4762872" cy="5763344"/>
          </a:xfrm>
        </p:spPr>
        <p:txBody>
          <a:bodyPr/>
          <a:lstStyle/>
          <a:p>
            <a:pPr>
              <a:buNone/>
            </a:pPr>
            <a:r>
              <a:rPr lang="ru-RU" dirty="0"/>
              <a:t>В 1936 году соревнования по горным лыжам были впервые включены в программу IV Олимпийских зимних игр в </a:t>
            </a:r>
            <a:r>
              <a:rPr lang="ru-RU" dirty="0" err="1"/>
              <a:t>Гармиш-Партенкирхене</a:t>
            </a:r>
            <a:r>
              <a:rPr lang="ru-RU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289548" cy="328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220373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2423"/>
            <a:ext cx="8229600" cy="31185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ЛЫЖНОЕ ДВОЕБОРЬЕ.</a:t>
            </a:r>
          </a:p>
          <a:p>
            <a:pPr>
              <a:buNone/>
            </a:pPr>
            <a:r>
              <a:rPr lang="ru-RU" dirty="0" smtClean="0"/>
              <a:t>Впервые </a:t>
            </a:r>
            <a:r>
              <a:rPr lang="ru-RU" dirty="0"/>
              <a:t>индивидуальные соревнования по лыжному двоеборью были включены в олимпийскую программу в 1924 году в </a:t>
            </a:r>
            <a:r>
              <a:rPr lang="ru-RU" dirty="0" err="1"/>
              <a:t>Шамони</a:t>
            </a:r>
            <a:r>
              <a:rPr lang="ru-RU" dirty="0"/>
              <a:t>. Командные соревнования были представлены на Олимпийских играх в Калгари в 1988 году. Тогда в команде принимали участие по три спортсмена. На Олимпийских играх 1998 г. в Нагано в каждой команде было уже по четыре </a:t>
            </a:r>
            <a:r>
              <a:rPr lang="ru-RU" dirty="0" smtClean="0"/>
              <a:t>спортсмена.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12976"/>
            <a:ext cx="3419872" cy="341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576906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35283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САННЫЙ СПОРТ.</a:t>
            </a:r>
          </a:p>
          <a:p>
            <a:pPr>
              <a:buNone/>
            </a:pPr>
            <a:r>
              <a:rPr lang="ru-RU" dirty="0" smtClean="0"/>
              <a:t>Как </a:t>
            </a:r>
            <a:r>
              <a:rPr lang="ru-RU" dirty="0"/>
              <a:t>вид спорта, санный спорт появился в Швейцарии. В 1879 году в Давосе была построена первая трасса для соревнований по санному спорту длиной 4 км, соединившая Давос с деревней </a:t>
            </a:r>
            <a:r>
              <a:rPr lang="ru-RU" dirty="0" err="1"/>
              <a:t>Клостерс</a:t>
            </a:r>
            <a:r>
              <a:rPr lang="ru-RU" dirty="0"/>
              <a:t>. Спустя четыре года в Давосе прошел первый международный турнир по санному спорту.</a:t>
            </a:r>
          </a:p>
          <a:p>
            <a:pPr>
              <a:buNone/>
            </a:pPr>
            <a:r>
              <a:rPr lang="ru-RU" dirty="0" smtClean="0"/>
              <a:t>Санный </a:t>
            </a:r>
            <a:r>
              <a:rPr lang="ru-RU" dirty="0"/>
              <a:t>спорт вошел в программу Олимпийских игр в Инсбруке в 1964 г.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29000"/>
            <a:ext cx="3275856" cy="327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5514552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992" y="548680"/>
            <a:ext cx="5129808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ФРИСТАЙЛ.</a:t>
            </a:r>
          </a:p>
          <a:p>
            <a:pPr>
              <a:buNone/>
            </a:pPr>
            <a:r>
              <a:rPr lang="ru-RU" dirty="0" smtClean="0"/>
              <a:t>Впервые </a:t>
            </a:r>
            <a:r>
              <a:rPr lang="ru-RU" dirty="0"/>
              <a:t>показательные выступления по фристайлу были включены в программу Олимпийских зимних игр в 1988 году в Калгари. В 1992 году в </a:t>
            </a:r>
            <a:r>
              <a:rPr lang="ru-RU" dirty="0" err="1"/>
              <a:t>Альбервиле</a:t>
            </a:r>
            <a:r>
              <a:rPr lang="ru-RU" dirty="0"/>
              <a:t> в олимпийскую программу был включен спуск по бугристому склону – могул.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52839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477296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620688"/>
            <a:ext cx="4762872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СКЕЛЕТОН.</a:t>
            </a:r>
          </a:p>
          <a:p>
            <a:pPr>
              <a:buNone/>
            </a:pPr>
            <a:r>
              <a:rPr lang="ru-RU" dirty="0" smtClean="0"/>
              <a:t>Российские </a:t>
            </a:r>
            <a:r>
              <a:rPr lang="ru-RU" dirty="0"/>
              <a:t>спортсмены впервые приняли участие в соревнованиях по скелетону в 1994 году на этапах Кубка мира в Инсбруке и </a:t>
            </a:r>
            <a:r>
              <a:rPr lang="ru-RU" dirty="0" err="1"/>
              <a:t>Санкт-Морице</a:t>
            </a:r>
            <a:r>
              <a:rPr lang="ru-RU" dirty="0"/>
              <a:t>, а также на Чемпионате мира в </a:t>
            </a:r>
            <a:r>
              <a:rPr lang="ru-RU" dirty="0" err="1"/>
              <a:t>Альтенберге</a:t>
            </a:r>
            <a:r>
              <a:rPr lang="ru-RU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3777208" cy="3777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396405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3645024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16632"/>
            <a:ext cx="5266928" cy="6741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Первый сноуборд был завезен в Россию в конце 80-х годов XX-</a:t>
            </a:r>
            <a:r>
              <a:rPr lang="ru-RU" dirty="0" err="1"/>
              <a:t>го</a:t>
            </a:r>
            <a:r>
              <a:rPr lang="ru-RU" dirty="0"/>
              <a:t> века. В 2010 году российская спортсменка Екатерина </a:t>
            </a:r>
            <a:r>
              <a:rPr lang="ru-RU" dirty="0" err="1"/>
              <a:t>Илюхина</a:t>
            </a:r>
            <a:r>
              <a:rPr lang="ru-RU" dirty="0"/>
              <a:t> завоевала серебро в параллельном гигантском слаломе на Олимпийских зимних играх в Ванкувере.</a:t>
            </a:r>
          </a:p>
        </p:txBody>
      </p:sp>
    </p:spTree>
    <p:extLst>
      <p:ext uri="{BB962C8B-B14F-4D97-AF65-F5344CB8AC3E}">
        <p14:creationId xmlns="" xmlns:p14="http://schemas.microsoft.com/office/powerpoint/2010/main" val="24769817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</a:t>
            </a:r>
            <a:endParaRPr lang="ru-RU" sz="9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3874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/>
          <a:lstStyle/>
          <a:p>
            <a:pPr>
              <a:buNone/>
            </a:pPr>
            <a:r>
              <a:rPr lang="ru-RU" dirty="0"/>
              <a:t>Олимпийские игры – самое яркое спортивное событие в мире. Сотни атлетов готовятся к этому старту всю жизнь. Те, кому удается взойти на олимпийский пьедестал, становятся примером для миллионов. Их достижения навсегда остаются в истории спорта и Олимпийского движения.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6773969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http://www.sochi2014.com/biatlon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olimp-history.ru/node/381/sports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53806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Соревнования </a:t>
            </a:r>
            <a:r>
              <a:rPr lang="ru-RU" dirty="0"/>
              <a:t>Олимпийских Игр в Сочи пройдут по 7 зимним видам спорта:</a:t>
            </a:r>
          </a:p>
          <a:p>
            <a:pPr>
              <a:buNone/>
            </a:pPr>
            <a:r>
              <a:rPr lang="ru-RU" dirty="0"/>
              <a:t>— Биатлон</a:t>
            </a:r>
          </a:p>
          <a:p>
            <a:pPr>
              <a:buNone/>
            </a:pPr>
            <a:r>
              <a:rPr lang="ru-RU" dirty="0"/>
              <a:t>— Бобслей: бобслей и скелетон</a:t>
            </a:r>
          </a:p>
          <a:p>
            <a:pPr>
              <a:buNone/>
            </a:pPr>
            <a:r>
              <a:rPr lang="ru-RU" dirty="0"/>
              <a:t>— Керлинг</a:t>
            </a:r>
          </a:p>
          <a:p>
            <a:pPr>
              <a:buNone/>
            </a:pPr>
            <a:r>
              <a:rPr lang="ru-RU" dirty="0"/>
              <a:t>— Хоккей на льду</a:t>
            </a:r>
          </a:p>
          <a:p>
            <a:pPr>
              <a:buNone/>
            </a:pPr>
            <a:r>
              <a:rPr lang="ru-RU" dirty="0"/>
              <a:t>— Санный спорт</a:t>
            </a:r>
          </a:p>
          <a:p>
            <a:pPr>
              <a:buNone/>
            </a:pPr>
            <a:r>
              <a:rPr lang="ru-RU" dirty="0"/>
              <a:t>— Конькобежный спорт: фигурное катание, шорт-трек и скоростной бег на коньках</a:t>
            </a:r>
          </a:p>
          <a:p>
            <a:pPr>
              <a:buNone/>
            </a:pPr>
            <a:r>
              <a:rPr lang="ru-RU" dirty="0"/>
              <a:t>— Лыжный спорт: горные лыжи, лыжные гонки, лыжное двоеборье, прыжки на лыжах с трамплина, фристайл и </a:t>
            </a:r>
            <a:r>
              <a:rPr lang="ru-RU" dirty="0" smtClean="0"/>
              <a:t>сноуборд</a:t>
            </a:r>
            <a:r>
              <a:rPr lang="en-US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05062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35027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БИАТЛОН.</a:t>
            </a:r>
          </a:p>
          <a:p>
            <a:pPr>
              <a:buNone/>
            </a:pPr>
            <a:r>
              <a:rPr lang="ru-RU" dirty="0" smtClean="0"/>
              <a:t>Изначально </a:t>
            </a:r>
            <a:r>
              <a:rPr lang="ru-RU" dirty="0"/>
              <a:t>биатлон был, скорее, способом охоты жителей Северной Европы, нежели спортом. Сейчас биатлон представляет собой комбинацию лыжных гонок и пулевой стрельбы из малокалиберной винтовки. Биатлон входит в программу Олимпийских игр с 1960 года.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3238648" cy="3238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008766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12976"/>
            <a:ext cx="338437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4779"/>
            <a:ext cx="8229600" cy="36822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БОБСЛЕЙ.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программу Олимпийских зимних игр бобслей был включен в 1924 году в </a:t>
            </a:r>
            <a:r>
              <a:rPr lang="ru-RU" dirty="0" err="1"/>
              <a:t>Шамони</a:t>
            </a:r>
            <a:r>
              <a:rPr lang="ru-RU" dirty="0"/>
              <a:t>. Тогда соревнования проводили на четырехместных бобах (санях), в 1928 году — на четырёхместных или на пятиместных, причем участие в них принимали только мужчины. </a:t>
            </a:r>
          </a:p>
        </p:txBody>
      </p:sp>
    </p:spTree>
    <p:extLst>
      <p:ext uri="{BB962C8B-B14F-4D97-AF65-F5344CB8AC3E}">
        <p14:creationId xmlns="" xmlns:p14="http://schemas.microsoft.com/office/powerpoint/2010/main" val="6752749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84984"/>
            <a:ext cx="3014232" cy="3014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3843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КЁРЛИНГ.</a:t>
            </a:r>
          </a:p>
          <a:p>
            <a:pPr>
              <a:buNone/>
            </a:pPr>
            <a:r>
              <a:rPr lang="ru-RU" dirty="0" smtClean="0"/>
              <a:t>Керлинг </a:t>
            </a:r>
            <a:r>
              <a:rPr lang="ru-RU" dirty="0"/>
              <a:t>зародился в XVI веке в Шотландии. В него играли зимой на замёрзших прудах, болотах и озёрах. На самом древнем из найденных игровых камней — </a:t>
            </a:r>
            <a:r>
              <a:rPr lang="ru-RU" dirty="0" err="1"/>
              <a:t>Стерлингском</a:t>
            </a:r>
            <a:r>
              <a:rPr lang="ru-RU" dirty="0"/>
              <a:t> камне, названном в честь шотландского города </a:t>
            </a:r>
            <a:r>
              <a:rPr lang="ru-RU" dirty="0" smtClean="0"/>
              <a:t>Стерлинга.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60540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3016"/>
            <a:ext cx="3145891" cy="314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3"/>
            <a:ext cx="8229600" cy="33843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ХОККЕЙ.</a:t>
            </a:r>
            <a:br>
              <a:rPr lang="ru-RU" dirty="0" smtClean="0"/>
            </a:br>
            <a:r>
              <a:rPr lang="ru-RU" dirty="0" smtClean="0"/>
              <a:t>Первый </a:t>
            </a:r>
            <a:r>
              <a:rPr lang="ru-RU" dirty="0"/>
              <a:t>официальный международный турнир среди мужских команд по хоккею на льду состоялся на Олимпийских играх 1920 года.</a:t>
            </a:r>
          </a:p>
          <a:p>
            <a:endParaRPr lang="ru-RU" dirty="0"/>
          </a:p>
          <a:p>
            <a:pPr>
              <a:buNone/>
            </a:pPr>
            <a:r>
              <a:rPr lang="ru-RU" dirty="0"/>
              <a:t>Хоккей на льду среди женщин входит в программу Олимпийских игр с 1998 </a:t>
            </a:r>
            <a:r>
              <a:rPr lang="ru-RU" dirty="0" smtClean="0"/>
              <a:t>года.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71540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96952"/>
            <a:ext cx="3307724" cy="330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627"/>
            <a:ext cx="8229600" cy="35633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БЕГ НА КОНЬКАХ.</a:t>
            </a:r>
          </a:p>
          <a:p>
            <a:pPr>
              <a:buNone/>
            </a:pPr>
            <a:r>
              <a:rPr lang="ru-RU" dirty="0" smtClean="0"/>
              <a:t>Скоростной </a:t>
            </a:r>
            <a:r>
              <a:rPr lang="ru-RU" dirty="0"/>
              <a:t>бег на коньках среди мужчин был включен в программу Олимпийских зимних игр в 1924 году. Женские соревнования впервые вошли в олимпийскую программу в 1960 году, а командная гонка преследования – лишь в 2006 году.</a:t>
            </a:r>
          </a:p>
        </p:txBody>
      </p:sp>
    </p:spTree>
    <p:extLst>
      <p:ext uri="{BB962C8B-B14F-4D97-AF65-F5344CB8AC3E}">
        <p14:creationId xmlns="" xmlns:p14="http://schemas.microsoft.com/office/powerpoint/2010/main" val="4643435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065"/>
            <a:ext cx="8229600" cy="33469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ШОРТ-ТРЕК.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/>
              <a:t>Олимпийских зимних играх 1988 года в Калгари шорт-трек был показательной дисциплиной. Лишь в 1992 году в </a:t>
            </a:r>
            <a:r>
              <a:rPr lang="ru-RU" dirty="0" err="1"/>
              <a:t>Альбервиле</a:t>
            </a:r>
            <a:r>
              <a:rPr lang="ru-RU" dirty="0"/>
              <a:t> он официально вошел в программу Олимпийских зимних игр и с тех пор является ее неотъемлемой частью. Зрителей шорт-трек привлекает скоростью и острым соперничеством между спортсменами.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56992"/>
            <a:ext cx="316835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439849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741</Words>
  <Application>Microsoft Office PowerPoint</Application>
  <PresentationFormat>Экран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Виды спорта зимней олимпиады.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спорта зимней олимпиады</dc:title>
  <dc:creator>админ3</dc:creator>
  <cp:lastModifiedBy>Admin</cp:lastModifiedBy>
  <cp:revision>11</cp:revision>
  <dcterms:created xsi:type="dcterms:W3CDTF">2013-11-29T09:14:27Z</dcterms:created>
  <dcterms:modified xsi:type="dcterms:W3CDTF">2013-12-15T07:41:23Z</dcterms:modified>
</cp:coreProperties>
</file>