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73" r:id="rId13"/>
    <p:sldId id="274" r:id="rId14"/>
    <p:sldId id="268" r:id="rId15"/>
    <p:sldId id="269" r:id="rId16"/>
    <p:sldId id="270" r:id="rId17"/>
    <p:sldId id="271" r:id="rId18"/>
    <p:sldId id="272" r:id="rId19"/>
    <p:sldId id="275" r:id="rId20"/>
    <p:sldId id="259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Раздел по умолчанию" id="{F10168A2-4707-45D9-9370-AD3F4B0BCCF3}">
          <p14:sldIdLst>
            <p14:sldId id="256"/>
            <p14:sldId id="257"/>
            <p14:sldId id="258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  <p14:sldId id="273"/>
            <p14:sldId id="274"/>
            <p14:sldId id="275"/>
            <p14:sldId id="259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olimp-history.ru/node/381/sports" TargetMode="External"/><Relationship Id="rId2" Type="http://schemas.openxmlformats.org/officeDocument/2006/relationships/hyperlink" Target="http://www.sochi2014.com/biatlon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Виды спорта зимней олимпиады</a:t>
            </a:r>
            <a:r>
              <a:rPr lang="en-US" dirty="0" smtClean="0"/>
              <a:t>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Выполнил ученик 9 класса </a:t>
            </a:r>
            <a:endParaRPr lang="en-US" dirty="0" smtClean="0"/>
          </a:p>
          <a:p>
            <a:r>
              <a:rPr lang="ru-RU" dirty="0" smtClean="0"/>
              <a:t>МБОУ «СОШ с.Анастасьино Калининского района Саратовской области»</a:t>
            </a:r>
            <a:endParaRPr lang="en-US" dirty="0" smtClean="0"/>
          </a:p>
          <a:p>
            <a:r>
              <a:rPr lang="ru-RU" dirty="0" smtClean="0"/>
              <a:t> Белов Виктор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170537686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-23677"/>
            <a:ext cx="8229600" cy="3884725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ФИГУРНОЕ КАТАНИЕ.</a:t>
            </a:r>
          </a:p>
          <a:p>
            <a:pPr>
              <a:buNone/>
            </a:pPr>
            <a:r>
              <a:rPr lang="ru-RU" dirty="0" smtClean="0"/>
              <a:t>Фигурное </a:t>
            </a:r>
            <a:r>
              <a:rPr lang="ru-RU" dirty="0"/>
              <a:t>катание на коньках является старейшей дисциплиной в программе Олимпийских игр. Еще в 1908 году соревнования фигуристов впервые были включены в программу Олимпийских игр в Лондоне, а в 1920 году – в программу Олимпиады в Антверпене. Начиная с Олимпийских игр 1924 года в Париже, одиночное и парное фигурное катание прочно вошло в программу Олимпийских игр.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3789040"/>
            <a:ext cx="2915816" cy="29158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543515670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47644" y="1"/>
            <a:ext cx="8229600" cy="306896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ПРЫЖКИ.</a:t>
            </a:r>
          </a:p>
          <a:p>
            <a:pPr>
              <a:buNone/>
            </a:pPr>
            <a:r>
              <a:rPr lang="ru-RU" dirty="0" smtClean="0"/>
              <a:t>Прыжки </a:t>
            </a:r>
            <a:r>
              <a:rPr lang="ru-RU" dirty="0"/>
              <a:t>на лыжах с трамплина входят в программу Олимпийских игр с 1924 года, когда в </a:t>
            </a:r>
            <a:r>
              <a:rPr lang="ru-RU" dirty="0" err="1"/>
              <a:t>Шамони</a:t>
            </a:r>
            <a:r>
              <a:rPr lang="ru-RU" dirty="0"/>
              <a:t> состоялись первые в мировой истории Олимпийские зимние игры. Прыжки с большого трамплина были включены в программу олимпийских соревнований в 1964 году на Играх в Инсбруке.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2708920"/>
            <a:ext cx="3923928" cy="3923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854721771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276872"/>
            <a:ext cx="3849216" cy="3849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491880" y="332656"/>
            <a:ext cx="5194920" cy="5763344"/>
          </a:xfrm>
        </p:spPr>
        <p:txBody>
          <a:bodyPr/>
          <a:lstStyle/>
          <a:p>
            <a:pPr>
              <a:buNone/>
            </a:pPr>
            <a:r>
              <a:rPr lang="ru-RU" dirty="0"/>
              <a:t>На I Олимпийских зимних играх в </a:t>
            </a:r>
            <a:r>
              <a:rPr lang="ru-RU" dirty="0" err="1"/>
              <a:t>Шамони</a:t>
            </a:r>
            <a:r>
              <a:rPr lang="ru-RU" dirty="0"/>
              <a:t> (Франция) в 1924 г. в олимпийскую программу вошли лыжные гонки для мужчин на дистанциях 18 и 50 км.</a:t>
            </a:r>
          </a:p>
        </p:txBody>
      </p:sp>
    </p:spTree>
    <p:extLst>
      <p:ext uri="{BB962C8B-B14F-4D97-AF65-F5344CB8AC3E}">
        <p14:creationId xmlns="" xmlns:p14="http://schemas.microsoft.com/office/powerpoint/2010/main" val="2234304386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23928" y="332656"/>
            <a:ext cx="4762872" cy="5763344"/>
          </a:xfrm>
        </p:spPr>
        <p:txBody>
          <a:bodyPr/>
          <a:lstStyle/>
          <a:p>
            <a:pPr>
              <a:buNone/>
            </a:pPr>
            <a:r>
              <a:rPr lang="ru-RU" dirty="0"/>
              <a:t>В 1936 году соревнования по горным лыжам были впервые включены в программу IV Олимпийских зимних игр в </a:t>
            </a:r>
            <a:r>
              <a:rPr lang="ru-RU" dirty="0" err="1"/>
              <a:t>Гармиш-Партенкирхене</a:t>
            </a:r>
            <a:r>
              <a:rPr lang="ru-RU" dirty="0"/>
              <a:t>.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996952"/>
            <a:ext cx="3289548" cy="32895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322037399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4400" y="22423"/>
            <a:ext cx="8229600" cy="3118546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ЛЫЖНОЕ ДВОЕБОРЬЕ.</a:t>
            </a:r>
          </a:p>
          <a:p>
            <a:pPr>
              <a:buNone/>
            </a:pPr>
            <a:r>
              <a:rPr lang="ru-RU" dirty="0" smtClean="0"/>
              <a:t>Впервые </a:t>
            </a:r>
            <a:r>
              <a:rPr lang="ru-RU" dirty="0"/>
              <a:t>индивидуальные соревнования по лыжному двоеборью были включены в олимпийскую программу в 1924 году в </a:t>
            </a:r>
            <a:r>
              <a:rPr lang="ru-RU" dirty="0" err="1"/>
              <a:t>Шамони</a:t>
            </a:r>
            <a:r>
              <a:rPr lang="ru-RU" dirty="0"/>
              <a:t>. Командные соревнования были представлены на Олимпийских играх в Калгари в 1988 году. Тогда в команде принимали участие по три спортсмена. На Олимпийских играх 1998 г. в Нагано в каждой команде было уже по четыре </a:t>
            </a:r>
            <a:r>
              <a:rPr lang="ru-RU" dirty="0" smtClean="0"/>
              <a:t>спортсмена.</a:t>
            </a:r>
            <a:endParaRPr lang="ru-RU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3212976"/>
            <a:ext cx="3419872" cy="34198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657690644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620688"/>
            <a:ext cx="8147248" cy="3528392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САННЫЙ СПОРТ.</a:t>
            </a:r>
          </a:p>
          <a:p>
            <a:pPr>
              <a:buNone/>
            </a:pPr>
            <a:r>
              <a:rPr lang="ru-RU" dirty="0" smtClean="0"/>
              <a:t>Как </a:t>
            </a:r>
            <a:r>
              <a:rPr lang="ru-RU" dirty="0"/>
              <a:t>вид спорта, санный спорт появился в Швейцарии. В 1879 году в Давосе была построена первая трасса для соревнований по санному спорту длиной 4 км, соединившая Давос с деревней </a:t>
            </a:r>
            <a:r>
              <a:rPr lang="ru-RU" dirty="0" err="1"/>
              <a:t>Клостерс</a:t>
            </a:r>
            <a:r>
              <a:rPr lang="ru-RU" dirty="0"/>
              <a:t>. Спустя четыре года в Давосе прошел первый международный турнир по санному спорту.</a:t>
            </a:r>
          </a:p>
          <a:p>
            <a:pPr>
              <a:buNone/>
            </a:pPr>
            <a:r>
              <a:rPr lang="ru-RU" dirty="0" smtClean="0"/>
              <a:t>Санный </a:t>
            </a:r>
            <a:r>
              <a:rPr lang="ru-RU" dirty="0"/>
              <a:t>спорт вошел в программу Олимпийских игр в Инсбруке в 1964 г.</a:t>
            </a:r>
          </a:p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3429000"/>
            <a:ext cx="3275856" cy="32758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755145524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56992" y="548680"/>
            <a:ext cx="5129808" cy="557748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ФРИСТАЙЛ.</a:t>
            </a:r>
          </a:p>
          <a:p>
            <a:pPr>
              <a:buNone/>
            </a:pPr>
            <a:r>
              <a:rPr lang="ru-RU" dirty="0" smtClean="0"/>
              <a:t>Впервые </a:t>
            </a:r>
            <a:r>
              <a:rPr lang="ru-RU" dirty="0"/>
              <a:t>показательные выступления по фристайлу были включены в программу Олимпийских зимних игр в 1988 году в Калгари. В 1992 году в </a:t>
            </a:r>
            <a:r>
              <a:rPr lang="ru-RU" dirty="0" err="1"/>
              <a:t>Альбервиле</a:t>
            </a:r>
            <a:r>
              <a:rPr lang="ru-RU" dirty="0"/>
              <a:t> в олимпийскую программу был включен спуск по бугристому склону – могул.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412776"/>
            <a:ext cx="3528392" cy="3528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447729647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23928" y="620688"/>
            <a:ext cx="4762872" cy="5505475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СКЕЛЕТОН.</a:t>
            </a:r>
          </a:p>
          <a:p>
            <a:pPr>
              <a:buNone/>
            </a:pPr>
            <a:r>
              <a:rPr lang="ru-RU" dirty="0" smtClean="0"/>
              <a:t>Российские </a:t>
            </a:r>
            <a:r>
              <a:rPr lang="ru-RU" dirty="0"/>
              <a:t>спортсмены впервые приняли участие в соревнованиях по скелетону в 1994 году на этапах Кубка мира в Инсбруке и </a:t>
            </a:r>
            <a:r>
              <a:rPr lang="ru-RU" dirty="0" err="1"/>
              <a:t>Санкт-Морице</a:t>
            </a:r>
            <a:r>
              <a:rPr lang="ru-RU" dirty="0"/>
              <a:t>, а также на Чемпионате мира в </a:t>
            </a:r>
            <a:r>
              <a:rPr lang="ru-RU" dirty="0" err="1"/>
              <a:t>Альтенберге</a:t>
            </a:r>
            <a:r>
              <a:rPr lang="ru-RU" dirty="0"/>
              <a:t>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052736"/>
            <a:ext cx="3777208" cy="3777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839640556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96752"/>
            <a:ext cx="3645024" cy="36450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19872" y="116632"/>
            <a:ext cx="5266928" cy="674136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/>
              <a:t>Первый сноуборд был завезен в Россию в конце 80-х годов XX-</a:t>
            </a:r>
            <a:r>
              <a:rPr lang="ru-RU" dirty="0" err="1"/>
              <a:t>го</a:t>
            </a:r>
            <a:r>
              <a:rPr lang="ru-RU" dirty="0"/>
              <a:t> века. В 2010 году российская спортсменка Екатерина </a:t>
            </a:r>
            <a:r>
              <a:rPr lang="ru-RU" dirty="0" err="1"/>
              <a:t>Илюхина</a:t>
            </a:r>
            <a:r>
              <a:rPr lang="ru-RU" dirty="0"/>
              <a:t> завоевала серебро в параллельном гигантском слаломе на Олимпийских зимних играх в Ванкувере.</a:t>
            </a:r>
          </a:p>
        </p:txBody>
      </p:sp>
    </p:spTree>
    <p:extLst>
      <p:ext uri="{BB962C8B-B14F-4D97-AF65-F5344CB8AC3E}">
        <p14:creationId xmlns="" xmlns:p14="http://schemas.microsoft.com/office/powerpoint/2010/main" val="2476981756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9600" dirty="0" smtClean="0">
                <a:solidFill>
                  <a:schemeClr val="tx2">
                    <a:lumMod val="50000"/>
                  </a:schemeClr>
                </a:solidFill>
              </a:rPr>
              <a:t>Спасибо за внимание!</a:t>
            </a:r>
            <a:endParaRPr lang="ru-RU" sz="96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3387406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187280"/>
          </a:xfrm>
        </p:spPr>
        <p:txBody>
          <a:bodyPr/>
          <a:lstStyle/>
          <a:p>
            <a:pPr>
              <a:buNone/>
            </a:pPr>
            <a:r>
              <a:rPr lang="ru-RU" dirty="0"/>
              <a:t>Олимпийские игры – самое яркое спортивное событие в мире. Сотни атлетов готовятся к этому старту всю жизнь. Те, кому удается взойти на олимпийский пьедестал, становятся примером для миллионов. Их достижения навсегда остаются в истории спорта и Олимпийского движения.</a:t>
            </a:r>
          </a:p>
        </p:txBody>
      </p:sp>
    </p:spTree>
    <p:extLst>
      <p:ext uri="{BB962C8B-B14F-4D97-AF65-F5344CB8AC3E}">
        <p14:creationId xmlns="" xmlns:p14="http://schemas.microsoft.com/office/powerpoint/2010/main" val="677396990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Источники информации: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http://www.sochi2014.com/biatlon</a:t>
            </a:r>
            <a:r>
              <a:rPr lang="en-US" dirty="0" smtClean="0">
                <a:hlinkClick r:id="rId2"/>
              </a:rPr>
              <a:t>/</a:t>
            </a:r>
            <a:endParaRPr lang="ru-RU" dirty="0" smtClean="0"/>
          </a:p>
          <a:p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olimp-history.ru/node/381/sports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015380696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88640"/>
            <a:ext cx="9144000" cy="66693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       </a:t>
            </a:r>
            <a:r>
              <a:rPr lang="ru-RU" dirty="0" smtClean="0"/>
              <a:t>Соревнования </a:t>
            </a:r>
            <a:r>
              <a:rPr lang="ru-RU" dirty="0"/>
              <a:t>Олимпийских Игр в Сочи пройдут по 7 зимним видам спорта:</a:t>
            </a:r>
          </a:p>
          <a:p>
            <a:pPr>
              <a:buNone/>
            </a:pPr>
            <a:r>
              <a:rPr lang="ru-RU" dirty="0"/>
              <a:t>— Биатлон</a:t>
            </a:r>
          </a:p>
          <a:p>
            <a:pPr>
              <a:buNone/>
            </a:pPr>
            <a:r>
              <a:rPr lang="ru-RU" dirty="0"/>
              <a:t>— Бобслей: бобслей и скелетон</a:t>
            </a:r>
          </a:p>
          <a:p>
            <a:pPr>
              <a:buNone/>
            </a:pPr>
            <a:r>
              <a:rPr lang="ru-RU" dirty="0"/>
              <a:t>— Керлинг</a:t>
            </a:r>
          </a:p>
          <a:p>
            <a:pPr>
              <a:buNone/>
            </a:pPr>
            <a:r>
              <a:rPr lang="ru-RU" dirty="0"/>
              <a:t>— Хоккей на льду</a:t>
            </a:r>
          </a:p>
          <a:p>
            <a:pPr>
              <a:buNone/>
            </a:pPr>
            <a:r>
              <a:rPr lang="ru-RU" dirty="0"/>
              <a:t>— Санный спорт</a:t>
            </a:r>
          </a:p>
          <a:p>
            <a:pPr>
              <a:buNone/>
            </a:pPr>
            <a:r>
              <a:rPr lang="ru-RU" dirty="0"/>
              <a:t>— Конькобежный спорт: фигурное катание, шорт-трек и скоростной бег на коньках</a:t>
            </a:r>
          </a:p>
          <a:p>
            <a:pPr>
              <a:buNone/>
            </a:pPr>
            <a:r>
              <a:rPr lang="ru-RU" dirty="0"/>
              <a:t>— Лыжный спорт: горные лыжи, лыжные гонки, лыжное двоеборье, прыжки на лыжах с трамплина, фристайл и </a:t>
            </a:r>
            <a:r>
              <a:rPr lang="ru-RU" dirty="0" smtClean="0"/>
              <a:t>сноуборд</a:t>
            </a:r>
            <a:r>
              <a:rPr lang="en-US" dirty="0" smtClean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440506251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3502721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БИАТЛОН.</a:t>
            </a:r>
          </a:p>
          <a:p>
            <a:pPr>
              <a:buNone/>
            </a:pPr>
            <a:r>
              <a:rPr lang="ru-RU" dirty="0" smtClean="0"/>
              <a:t>Изначально </a:t>
            </a:r>
            <a:r>
              <a:rPr lang="ru-RU" dirty="0"/>
              <a:t>биатлон был, скорее, способом охоты жителей Северной Европы, нежели спортом. Сейчас биатлон представляет собой комбинацию лыжных гонок и пулевой стрельбы из малокалиберной винтовки. Биатлон входит в программу Олимпийских игр с 1960 года.</a:t>
            </a:r>
          </a:p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3284984"/>
            <a:ext cx="3238648" cy="3238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600876635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3212976"/>
            <a:ext cx="3384376" cy="3384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34779"/>
            <a:ext cx="8229600" cy="3682254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БОБСЛЕЙ.</a:t>
            </a:r>
          </a:p>
          <a:p>
            <a:pPr>
              <a:buNone/>
            </a:pPr>
            <a:r>
              <a:rPr lang="ru-RU" dirty="0" smtClean="0"/>
              <a:t>В </a:t>
            </a:r>
            <a:r>
              <a:rPr lang="ru-RU" dirty="0"/>
              <a:t>программу Олимпийских зимних игр бобслей был включен в 1924 году в </a:t>
            </a:r>
            <a:r>
              <a:rPr lang="ru-RU" dirty="0" err="1"/>
              <a:t>Шамони</a:t>
            </a:r>
            <a:r>
              <a:rPr lang="ru-RU" dirty="0"/>
              <a:t>. Тогда соревнования проводили на четырехместных бобах (санях), в 1928 году — на четырёхместных или на пятиместных, причем участие в них принимали только мужчины. </a:t>
            </a:r>
          </a:p>
        </p:txBody>
      </p:sp>
    </p:spTree>
    <p:extLst>
      <p:ext uri="{BB962C8B-B14F-4D97-AF65-F5344CB8AC3E}">
        <p14:creationId xmlns="" xmlns:p14="http://schemas.microsoft.com/office/powerpoint/2010/main" val="675274915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3284984"/>
            <a:ext cx="3014232" cy="3014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384376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КЁРЛИНГ.</a:t>
            </a:r>
          </a:p>
          <a:p>
            <a:pPr>
              <a:buNone/>
            </a:pPr>
            <a:r>
              <a:rPr lang="ru-RU" dirty="0" smtClean="0"/>
              <a:t>Керлинг </a:t>
            </a:r>
            <a:r>
              <a:rPr lang="ru-RU" dirty="0"/>
              <a:t>зародился в XVI веке в Шотландии. В него играли зимой на замёрзших прудах, болотах и озёрах. На самом древнем из найденных игровых камней — </a:t>
            </a:r>
            <a:r>
              <a:rPr lang="ru-RU" dirty="0" err="1"/>
              <a:t>Стерлингском</a:t>
            </a:r>
            <a:r>
              <a:rPr lang="ru-RU" dirty="0"/>
              <a:t> камне, названном в честь шотландского города </a:t>
            </a:r>
            <a:r>
              <a:rPr lang="ru-RU" dirty="0" smtClean="0"/>
              <a:t>Стерлинга.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76054010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3573016"/>
            <a:ext cx="3145891" cy="31458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836713"/>
            <a:ext cx="8229600" cy="338437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ХОККЕЙ.</a:t>
            </a:r>
            <a:br>
              <a:rPr lang="ru-RU" dirty="0" smtClean="0"/>
            </a:br>
            <a:r>
              <a:rPr lang="ru-RU" dirty="0" smtClean="0"/>
              <a:t>Первый </a:t>
            </a:r>
            <a:r>
              <a:rPr lang="ru-RU" dirty="0"/>
              <a:t>официальный международный турнир среди мужских команд по хоккею на льду состоялся на Олимпийских играх 1920 года.</a:t>
            </a:r>
          </a:p>
          <a:p>
            <a:endParaRPr lang="ru-RU" dirty="0"/>
          </a:p>
          <a:p>
            <a:pPr>
              <a:buNone/>
            </a:pPr>
            <a:r>
              <a:rPr lang="ru-RU" dirty="0"/>
              <a:t>Хоккей на льду среди женщин входит в программу Олимпийских игр с 1998 </a:t>
            </a:r>
            <a:r>
              <a:rPr lang="ru-RU" dirty="0" smtClean="0"/>
              <a:t>года.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777154056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2996952"/>
            <a:ext cx="3307724" cy="3307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9627"/>
            <a:ext cx="8229600" cy="356339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БЕГ НА КОНЬКАХ.</a:t>
            </a:r>
          </a:p>
          <a:p>
            <a:pPr>
              <a:buNone/>
            </a:pPr>
            <a:r>
              <a:rPr lang="ru-RU" dirty="0" smtClean="0"/>
              <a:t>Скоростной </a:t>
            </a:r>
            <a:r>
              <a:rPr lang="ru-RU" dirty="0"/>
              <a:t>бег на коньках среди мужчин был включен в программу Олимпийских зимних игр в 1924 году. Женские соревнования впервые вошли в олимпийскую программу в 1960 году, а командная гонка преследования – лишь в 2006 году.</a:t>
            </a:r>
          </a:p>
        </p:txBody>
      </p:sp>
    </p:spTree>
    <p:extLst>
      <p:ext uri="{BB962C8B-B14F-4D97-AF65-F5344CB8AC3E}">
        <p14:creationId xmlns="" xmlns:p14="http://schemas.microsoft.com/office/powerpoint/2010/main" val="464343577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0065"/>
            <a:ext cx="8229600" cy="3346927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ШОРТ-ТРЕК.</a:t>
            </a:r>
          </a:p>
          <a:p>
            <a:pPr>
              <a:buNone/>
            </a:pPr>
            <a:r>
              <a:rPr lang="ru-RU" dirty="0" smtClean="0"/>
              <a:t>На </a:t>
            </a:r>
            <a:r>
              <a:rPr lang="ru-RU" dirty="0"/>
              <a:t>Олимпийских зимних играх 1988 года в Калгари шорт-трек был показательной дисциплиной. Лишь в 1992 году в </a:t>
            </a:r>
            <a:r>
              <a:rPr lang="ru-RU" dirty="0" err="1"/>
              <a:t>Альбервиле</a:t>
            </a:r>
            <a:r>
              <a:rPr lang="ru-RU" dirty="0"/>
              <a:t> он официально вошел в программу Олимпийских зимних игр и с тех пор является ее неотъемлемой частью. Зрителей шорт-трек привлекает скоростью и острым соперничеством между спортсменами.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3356992"/>
            <a:ext cx="3168352" cy="3168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143984913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E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</TotalTime>
  <Words>741</Words>
  <Application>Microsoft Office PowerPoint</Application>
  <PresentationFormat>Экран (4:3)</PresentationFormat>
  <Paragraphs>46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Виды спорта зимней олимпиады.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Источники информации: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Виды спорта зимней олимпиады</dc:title>
  <dc:creator>админ3</dc:creator>
  <cp:lastModifiedBy>Admin</cp:lastModifiedBy>
  <cp:revision>11</cp:revision>
  <dcterms:created xsi:type="dcterms:W3CDTF">2013-11-29T09:14:27Z</dcterms:created>
  <dcterms:modified xsi:type="dcterms:W3CDTF">2013-12-15T07:41:23Z</dcterms:modified>
</cp:coreProperties>
</file>